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8" r:id="rId2"/>
    <p:sldId id="259" r:id="rId3"/>
    <p:sldId id="257" r:id="rId4"/>
    <p:sldId id="260" r:id="rId5"/>
    <p:sldId id="261" r:id="rId6"/>
    <p:sldId id="295" r:id="rId7"/>
    <p:sldId id="262" r:id="rId8"/>
    <p:sldId id="263" r:id="rId9"/>
    <p:sldId id="264" r:id="rId10"/>
    <p:sldId id="265" r:id="rId11"/>
    <p:sldId id="266" r:id="rId12"/>
    <p:sldId id="267" r:id="rId13"/>
    <p:sldId id="294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00" autoAdjust="0"/>
  </p:normalViewPr>
  <p:slideViewPr>
    <p:cSldViewPr snapToGrid="0" snapToObjects="1">
      <p:cViewPr varScale="1">
        <p:scale>
          <a:sx n="115" d="100"/>
          <a:sy n="115" d="100"/>
        </p:scale>
        <p:origin x="-145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1574A3-007D-5345-9614-2865E1C0B021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7FE15-1A0E-AE4E-B8EC-093A48B90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95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Winter</a:t>
            </a:r>
            <a:r>
              <a:rPr lang="en-US" baseline="0" dirty="0" smtClean="0"/>
              <a:t> in Novosibirsk. Photo by Mikhail </a:t>
            </a:r>
            <a:r>
              <a:rPr lang="en-US" baseline="0" dirty="0" err="1" smtClean="0"/>
              <a:t>Koninin</a:t>
            </a:r>
            <a:r>
              <a:rPr lang="en-US" baseline="0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31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monastery in </a:t>
            </a:r>
            <a:r>
              <a:rPr lang="en-US" dirty="0" err="1" smtClean="0"/>
              <a:t>Zakharavo</a:t>
            </a:r>
            <a:r>
              <a:rPr lang="en-US" dirty="0" smtClean="0"/>
              <a:t>, Russia. Photo by </a:t>
            </a:r>
            <a:r>
              <a:rPr lang="en-US" dirty="0" err="1" smtClean="0"/>
              <a:t>И</a:t>
            </a:r>
            <a:r>
              <a:rPr lang="en-US" dirty="0" smtClean="0"/>
              <a:t>. </a:t>
            </a:r>
            <a:r>
              <a:rPr lang="en-US" dirty="0" err="1" smtClean="0"/>
              <a:t>Максим</a:t>
            </a:r>
            <a:r>
              <a:rPr lang="en-US" dirty="0" smtClean="0"/>
              <a:t>. (CC BY-SA 2.0) http://</a:t>
            </a:r>
            <a:r>
              <a:rPr lang="en-US" dirty="0" err="1" smtClean="0"/>
              <a:t>www.flickr.com</a:t>
            </a:r>
            <a:r>
              <a:rPr lang="en-US" dirty="0" smtClean="0"/>
              <a:t>/photos/</a:t>
            </a:r>
            <a:r>
              <a:rPr lang="en-US" dirty="0" err="1" smtClean="0"/>
              <a:t>massalim</a:t>
            </a:r>
            <a:r>
              <a:rPr lang="en-US" dirty="0" smtClean="0"/>
              <a:t>/1760976270/in/</a:t>
            </a:r>
            <a:r>
              <a:rPr lang="en-US" dirty="0" err="1" smtClean="0"/>
              <a:t>photostream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71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 buildings in Moscow.</a:t>
            </a:r>
            <a:r>
              <a:rPr lang="en-US" baseline="0" dirty="0" smtClean="0"/>
              <a:t> Photo by </a:t>
            </a:r>
            <a:r>
              <a:rPr lang="en-US" baseline="0" dirty="0" err="1" smtClean="0"/>
              <a:t>Vadim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Snyatkov</a:t>
            </a:r>
            <a:r>
              <a:rPr lang="en-US" baseline="0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68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Moscow Metro, or subway, was</a:t>
            </a:r>
            <a:r>
              <a:rPr lang="en-US" baseline="0" dirty="0" smtClean="0"/>
              <a:t> built during the Soviet era. Its ornate designs were meant to demonstrate the success of the Soviet system. Photo by Dennis Jarvis. (CC BY-SA 2.0)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9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Moscow Metro</a:t>
            </a:r>
            <a:r>
              <a:rPr lang="en-US" baseline="0" dirty="0" smtClean="0"/>
              <a:t> carries more than two billion passengers per year. Photo by Christophe </a:t>
            </a:r>
            <a:r>
              <a:rPr lang="en-US" baseline="0" dirty="0" err="1" smtClean="0"/>
              <a:t>Meneboeuf</a:t>
            </a:r>
            <a:r>
              <a:rPr lang="en-US" baseline="0" dirty="0" smtClean="0"/>
              <a:t>. (CC-BY-SA 3.0)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9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Moscow State University. Photo by </a:t>
            </a:r>
            <a:r>
              <a:rPr lang="en-US" dirty="0" err="1" smtClean="0"/>
              <a:t>Argenberg</a:t>
            </a:r>
            <a:r>
              <a:rPr lang="en-US" dirty="0" smtClean="0"/>
              <a:t>. (CC BY 2.0)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72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err="1" smtClean="0"/>
              <a:t>Nevsky</a:t>
            </a:r>
            <a:r>
              <a:rPr lang="en-US" dirty="0" smtClean="0"/>
              <a:t> </a:t>
            </a:r>
            <a:r>
              <a:rPr lang="en-US" dirty="0" err="1" smtClean="0"/>
              <a:t>Prospekt</a:t>
            </a:r>
            <a:r>
              <a:rPr lang="en-US" dirty="0" smtClean="0"/>
              <a:t>, Saint Petersburg. The Hero-City Obelisk</a:t>
            </a:r>
            <a:r>
              <a:rPr lang="en-US" baseline="0" dirty="0" smtClean="0"/>
              <a:t> was i</a:t>
            </a:r>
            <a:r>
              <a:rPr lang="en-US" dirty="0" smtClean="0"/>
              <a:t>nstalled in May 1985 on the fortieth anniversary of Victory Day (May 9) in World War II. Photo by Otto </a:t>
            </a:r>
            <a:r>
              <a:rPr lang="en-US" dirty="0" err="1" smtClean="0"/>
              <a:t>Frei</a:t>
            </a:r>
            <a:r>
              <a:rPr lang="en-US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60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Moscow’s Red</a:t>
            </a:r>
            <a:r>
              <a:rPr lang="en-US" baseline="0" dirty="0" smtClean="0"/>
              <a:t> Square at night. Photo by </a:t>
            </a:r>
            <a:r>
              <a:rPr lang="en-US" baseline="0" dirty="0" err="1" smtClean="0"/>
              <a:t>Deror_avi</a:t>
            </a:r>
            <a:r>
              <a:rPr lang="en-US" baseline="0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8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Soviet era apartments</a:t>
            </a:r>
            <a:r>
              <a:rPr lang="en-US" baseline="0" dirty="0" smtClean="0"/>
              <a:t> in Novosibirsk. Photo by MIKHAIL KONININ.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50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Man in doorway. Photo by Mikhail </a:t>
            </a:r>
            <a:r>
              <a:rPr lang="en-US" dirty="0" err="1" smtClean="0"/>
              <a:t>Koninin</a:t>
            </a:r>
            <a:r>
              <a:rPr lang="en-US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32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tsar’s summer palace near St. Petersburg. Photo by </a:t>
            </a:r>
            <a:r>
              <a:rPr lang="en-US" baseline="0" dirty="0" err="1" smtClean="0"/>
              <a:t>e_chaya</a:t>
            </a:r>
            <a:r>
              <a:rPr lang="en-US" baseline="0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291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Troitse</a:t>
            </a:r>
            <a:r>
              <a:rPr lang="en-US" dirty="0" smtClean="0"/>
              <a:t> </a:t>
            </a:r>
            <a:r>
              <a:rPr lang="en-US" dirty="0" err="1" smtClean="0"/>
              <a:t>Danilov</a:t>
            </a:r>
            <a:r>
              <a:rPr lang="en-US" dirty="0" smtClean="0"/>
              <a:t> Monastery in </a:t>
            </a:r>
            <a:r>
              <a:rPr lang="en-US" dirty="0" err="1" smtClean="0"/>
              <a:t>Pereslavl-Zalessky</a:t>
            </a:r>
            <a:r>
              <a:rPr lang="en-US" dirty="0" smtClean="0"/>
              <a:t>. </a:t>
            </a:r>
            <a:r>
              <a:rPr lang="en-US" baseline="0" dirty="0" smtClean="0"/>
              <a:t>Photo by http://</a:t>
            </a:r>
            <a:r>
              <a:rPr lang="en-US" baseline="0" dirty="0" err="1" smtClean="0"/>
              <a:t>www.world</a:t>
            </a:r>
            <a:r>
              <a:rPr lang="en-US" baseline="0" dirty="0" smtClean="0"/>
              <a:t>-wide-</a:t>
            </a:r>
            <a:r>
              <a:rPr lang="en-US" baseline="0" dirty="0" err="1" smtClean="0"/>
              <a:t>gifts.ru</a:t>
            </a:r>
            <a:r>
              <a:rPr lang="en-US" baseline="0" dirty="0" smtClean="0"/>
              <a:t>/</a:t>
            </a:r>
            <a:r>
              <a:rPr lang="en-US" baseline="0" dirty="0" err="1" smtClean="0"/>
              <a:t>index.php</a:t>
            </a:r>
            <a:r>
              <a:rPr lang="en-US" baseline="0" dirty="0" smtClean="0"/>
              <a:t> (CC-BY-SA)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654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Graduates of the Moscow University's Higher School of Business. RIA </a:t>
            </a:r>
            <a:r>
              <a:rPr lang="en-US" dirty="0" err="1" smtClean="0"/>
              <a:t>Novosti</a:t>
            </a:r>
            <a:r>
              <a:rPr lang="en-US" dirty="0" smtClean="0"/>
              <a:t> archive, image #312685 / Oleg </a:t>
            </a:r>
            <a:r>
              <a:rPr lang="en-US" dirty="0" err="1" smtClean="0"/>
              <a:t>Lastochkin</a:t>
            </a:r>
            <a:r>
              <a:rPr lang="en-US" dirty="0" smtClean="0"/>
              <a:t> / (CC-BY-SA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56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Victory</a:t>
            </a:r>
            <a:r>
              <a:rPr lang="en-US" baseline="0" dirty="0" smtClean="0"/>
              <a:t> Day celebration in Moscow with veterans of World War II. RIA </a:t>
            </a:r>
            <a:r>
              <a:rPr lang="en-US" baseline="0" dirty="0" err="1" smtClean="0"/>
              <a:t>Novosti</a:t>
            </a:r>
            <a:r>
              <a:rPr lang="en-US" baseline="0" dirty="0" smtClean="0"/>
              <a:t> archive, image #660263 / Vladimir </a:t>
            </a:r>
            <a:r>
              <a:rPr lang="en-US" baseline="0" dirty="0" err="1" smtClean="0"/>
              <a:t>Vyatkin</a:t>
            </a:r>
            <a:r>
              <a:rPr lang="en-US" baseline="0" dirty="0" smtClean="0"/>
              <a:t> / (CC-BY-SA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36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St. Basil’s Cathedral,</a:t>
            </a:r>
            <a:r>
              <a:rPr lang="en-US" baseline="0" dirty="0" smtClean="0"/>
              <a:t> Moscow. Photo by </a:t>
            </a:r>
            <a:r>
              <a:rPr lang="en-US" baseline="0" dirty="0" err="1" smtClean="0"/>
              <a:t>Yulia</a:t>
            </a:r>
            <a:r>
              <a:rPr lang="en-US" baseline="0" dirty="0" smtClean="0"/>
              <a:t> K.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1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View of St. Petersburg. Photo</a:t>
            </a:r>
            <a:r>
              <a:rPr lang="en-US" baseline="0" dirty="0" smtClean="0"/>
              <a:t> by </a:t>
            </a:r>
            <a:r>
              <a:rPr lang="ru-RU" baseline="0" dirty="0" smtClean="0"/>
              <a:t>И. Максим</a:t>
            </a:r>
            <a:r>
              <a:rPr lang="en-US" baseline="0" dirty="0" smtClean="0"/>
              <a:t>. (CC BY-SA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765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Buying meat on the street.</a:t>
            </a:r>
            <a:r>
              <a:rPr lang="en-US" baseline="0" dirty="0" smtClean="0"/>
              <a:t> </a:t>
            </a:r>
            <a:r>
              <a:rPr lang="en-US" dirty="0" smtClean="0"/>
              <a:t>Novosibirsk,</a:t>
            </a:r>
            <a:r>
              <a:rPr lang="en-US" baseline="0" dirty="0" smtClean="0"/>
              <a:t> </a:t>
            </a:r>
            <a:r>
              <a:rPr lang="en-US" dirty="0" smtClean="0"/>
              <a:t>Siberia.</a:t>
            </a:r>
            <a:r>
              <a:rPr lang="en-US" baseline="0" dirty="0" smtClean="0"/>
              <a:t> Mikhail </a:t>
            </a:r>
            <a:r>
              <a:rPr lang="en-US" baseline="0" dirty="0" err="1" smtClean="0"/>
              <a:t>Koninin</a:t>
            </a:r>
            <a:r>
              <a:rPr lang="en-US" baseline="0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71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steppes of Siberia.</a:t>
            </a:r>
            <a:r>
              <a:rPr lang="en-US" baseline="0" dirty="0" smtClean="0"/>
              <a:t> Photo by </a:t>
            </a:r>
            <a:r>
              <a:rPr lang="en-US" baseline="0" dirty="0" err="1" smtClean="0"/>
              <a:t>Bernt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Rostad</a:t>
            </a:r>
            <a:r>
              <a:rPr lang="en-US" baseline="0" dirty="0" smtClean="0"/>
              <a:t>. (CC BY 2.0)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29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Snowball fight. Mikhail </a:t>
            </a:r>
            <a:r>
              <a:rPr lang="en-US" dirty="0" err="1" smtClean="0"/>
              <a:t>Koninin</a:t>
            </a:r>
            <a:r>
              <a:rPr lang="en-US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62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Mikhail </a:t>
            </a:r>
            <a:r>
              <a:rPr lang="en-US" dirty="0" err="1" smtClean="0"/>
              <a:t>Koninin</a:t>
            </a:r>
            <a:r>
              <a:rPr lang="en-US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840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Nevsky</a:t>
            </a:r>
            <a:r>
              <a:rPr lang="en-US" dirty="0" smtClean="0"/>
              <a:t> </a:t>
            </a:r>
            <a:r>
              <a:rPr lang="en-US" dirty="0" err="1" smtClean="0"/>
              <a:t>Prospekt</a:t>
            </a:r>
            <a:r>
              <a:rPr lang="en-US" dirty="0" smtClean="0"/>
              <a:t> in Saint Petersburg. Photo by </a:t>
            </a:r>
            <a:r>
              <a:rPr lang="en-US" dirty="0" err="1" smtClean="0"/>
              <a:t>A.Savin</a:t>
            </a:r>
            <a:r>
              <a:rPr lang="en-US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685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“The Motherland Calls” by sculptor </a:t>
            </a:r>
            <a:r>
              <a:rPr lang="en-US" dirty="0" err="1" smtClean="0"/>
              <a:t>Yevgeny</a:t>
            </a:r>
            <a:r>
              <a:rPr lang="en-US" dirty="0" smtClean="0"/>
              <a:t> </a:t>
            </a:r>
            <a:r>
              <a:rPr lang="en-US" dirty="0" err="1" smtClean="0"/>
              <a:t>Vuchetich</a:t>
            </a:r>
            <a:r>
              <a:rPr lang="en-US" dirty="0" smtClean="0"/>
              <a:t>. The sculpture commemorates the Battle of Stalingrad, and stands 279 feet tall. Photo by Boris </a:t>
            </a:r>
            <a:r>
              <a:rPr lang="en-US" dirty="0" err="1" smtClean="0"/>
              <a:t>Babanov</a:t>
            </a:r>
            <a:r>
              <a:rPr lang="en-US" dirty="0" smtClean="0"/>
              <a:t>.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35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Children in</a:t>
            </a:r>
            <a:r>
              <a:rPr lang="en-US" baseline="0" dirty="0" smtClean="0"/>
              <a:t> </a:t>
            </a:r>
            <a:r>
              <a:rPr lang="en-US" dirty="0" smtClean="0"/>
              <a:t>Tomsk, Siberia. June 2008. Photo by Adam Jones.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262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Tomsk, Siberia. June 2008. Photo by Adam Jones.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285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subway train in Novosibirsk, Siberia, August 2011. Photo</a:t>
            </a:r>
            <a:r>
              <a:rPr lang="en-US" baseline="0" dirty="0" smtClean="0"/>
              <a:t> by Mikhail </a:t>
            </a:r>
            <a:r>
              <a:rPr lang="en-US" baseline="0" dirty="0" err="1" smtClean="0"/>
              <a:t>Koninin</a:t>
            </a:r>
            <a:r>
              <a:rPr lang="en-US" baseline="0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01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Sushchyovsky</a:t>
            </a:r>
            <a:r>
              <a:rPr lang="en-US" dirty="0" smtClean="0"/>
              <a:t> Val Street, Moscow. Photo by </a:t>
            </a:r>
            <a:r>
              <a:rPr lang="en-US" dirty="0" err="1" smtClean="0"/>
              <a:t>Emaus</a:t>
            </a:r>
            <a:r>
              <a:rPr lang="en-US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71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Work</a:t>
            </a:r>
            <a:r>
              <a:rPr lang="en-US" baseline="0" dirty="0" smtClean="0"/>
              <a:t> by the</a:t>
            </a:r>
            <a:r>
              <a:rPr lang="en-US" dirty="0" smtClean="0"/>
              <a:t> “</a:t>
            </a:r>
            <a:r>
              <a:rPr lang="en-US" dirty="0" err="1" smtClean="0"/>
              <a:t>Tak</a:t>
            </a:r>
            <a:r>
              <a:rPr lang="en-US" dirty="0" smtClean="0"/>
              <a:t> </a:t>
            </a:r>
            <a:r>
              <a:rPr lang="en-US" dirty="0" err="1" smtClean="0"/>
              <a:t>Nado</a:t>
            </a:r>
            <a:r>
              <a:rPr lang="en-US" dirty="0" smtClean="0"/>
              <a:t>!” crew in the 2011 </a:t>
            </a:r>
            <a:r>
              <a:rPr lang="en-US" dirty="0" err="1" smtClean="0"/>
              <a:t>Stenograffia</a:t>
            </a:r>
            <a:r>
              <a:rPr lang="en-US" dirty="0" smtClean="0"/>
              <a:t> Street Art &amp; Graffiti Festival in Yekaterinburg. Photo by </a:t>
            </a:r>
            <a:r>
              <a:rPr lang="en-US" dirty="0" err="1" smtClean="0"/>
              <a:t>Etaskina</a:t>
            </a:r>
            <a:r>
              <a:rPr lang="en-US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06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tram in Saint Petersburg. Photo by </a:t>
            </a:r>
            <a:r>
              <a:rPr lang="en-US" dirty="0" err="1" smtClean="0"/>
              <a:t>Florstein</a:t>
            </a:r>
            <a:r>
              <a:rPr lang="en-US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841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fruit and vegetable booth in Novosibirsk,</a:t>
            </a:r>
            <a:r>
              <a:rPr lang="en-US" baseline="0" dirty="0" smtClean="0"/>
              <a:t> </a:t>
            </a:r>
            <a:r>
              <a:rPr lang="en-US" dirty="0" smtClean="0"/>
              <a:t>Siberia, 10.11.2011. Photo by Mikhail </a:t>
            </a:r>
            <a:r>
              <a:rPr lang="en-US" dirty="0" err="1" smtClean="0"/>
              <a:t>Kononin</a:t>
            </a:r>
            <a:r>
              <a:rPr lang="en-US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126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Russian village. Photo</a:t>
            </a:r>
            <a:r>
              <a:rPr lang="en-US" baseline="0" dirty="0" smtClean="0"/>
              <a:t> by Christopher </a:t>
            </a:r>
            <a:r>
              <a:rPr lang="en-US" baseline="0" dirty="0" err="1" smtClean="0"/>
              <a:t>Bulle</a:t>
            </a:r>
            <a:r>
              <a:rPr lang="en-US" baseline="0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317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w</a:t>
            </a:r>
            <a:r>
              <a:rPr lang="en-US" dirty="0" smtClean="0"/>
              <a:t>inter traffic jam in Novosibirsk.</a:t>
            </a:r>
            <a:r>
              <a:rPr lang="en-US" baseline="0" dirty="0" smtClean="0"/>
              <a:t> Photo by Mikhail </a:t>
            </a:r>
            <a:r>
              <a:rPr lang="en-US" baseline="0" dirty="0" err="1" smtClean="0"/>
              <a:t>Kononin</a:t>
            </a:r>
            <a:r>
              <a:rPr lang="en-US" baseline="0" dirty="0" smtClean="0"/>
              <a:t>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51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Young women outside Kazan University, Kazan, Russia. June 2008. Photo by Adam Jones. (CC BY-SA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8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Russian Orthodox procession of crosses. The Orthodox Church</a:t>
            </a:r>
            <a:r>
              <a:rPr lang="en-US" baseline="0" dirty="0" smtClean="0"/>
              <a:t> was repressed during the Soviet era and has undergone a revival since the end of the Soviet Union. </a:t>
            </a:r>
          </a:p>
          <a:p>
            <a:r>
              <a:rPr lang="en-US" dirty="0" smtClean="0"/>
              <a:t>Photo</a:t>
            </a:r>
            <a:r>
              <a:rPr lang="en-US" baseline="0" dirty="0" smtClean="0"/>
              <a:t> by </a:t>
            </a:r>
            <a:r>
              <a:rPr lang="en-US" baseline="0" dirty="0" err="1" smtClean="0"/>
              <a:t>Testus</a:t>
            </a:r>
            <a:r>
              <a:rPr lang="en-US" baseline="0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372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Street performers</a:t>
            </a:r>
            <a:r>
              <a:rPr lang="en-US" baseline="0" dirty="0" smtClean="0"/>
              <a:t> on the Day of the City in Novosibirsk, Siberia, June 2011. Photo by </a:t>
            </a:r>
            <a:r>
              <a:rPr lang="en-US" dirty="0" smtClean="0"/>
              <a:t> MIKHAIL KONININ. (CC BY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55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“Epiphany bathing”. Bathing in an ice hole at the Intercession Cathedral on </a:t>
            </a:r>
            <a:r>
              <a:rPr lang="en-US" dirty="0" err="1" smtClean="0"/>
              <a:t>Nerli</a:t>
            </a:r>
            <a:r>
              <a:rPr lang="en-US" dirty="0" smtClean="0"/>
              <a:t> (</a:t>
            </a:r>
            <a:r>
              <a:rPr lang="en-US" dirty="0" err="1" smtClean="0"/>
              <a:t>Bogolyubovo</a:t>
            </a:r>
            <a:r>
              <a:rPr lang="en-US" dirty="0" smtClean="0"/>
              <a:t> village). Orthodox believers celebrating the Feast of the </a:t>
            </a:r>
            <a:r>
              <a:rPr lang="en-US" smtClean="0"/>
              <a:t>Epiphany. RIA </a:t>
            </a:r>
            <a:r>
              <a:rPr lang="en-US" dirty="0" err="1" smtClean="0"/>
              <a:t>Novosti</a:t>
            </a:r>
            <a:r>
              <a:rPr lang="en-US" dirty="0" smtClean="0"/>
              <a:t> archive, image #179084 / Aleksey </a:t>
            </a:r>
            <a:r>
              <a:rPr lang="en-US" dirty="0" err="1" smtClean="0"/>
              <a:t>Nikolskyi</a:t>
            </a:r>
            <a:r>
              <a:rPr lang="en-US" dirty="0" smtClean="0"/>
              <a:t> / CC-BY-SA 3.0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99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Meeting against the official results of the Russian legislative election, Nizhny Novgorod, 2011. Photo by </a:t>
            </a:r>
            <a:r>
              <a:rPr lang="en-US" dirty="0" err="1" smtClean="0"/>
              <a:t>Bestalex</a:t>
            </a:r>
            <a:r>
              <a:rPr lang="en-US" dirty="0" smtClean="0"/>
              <a:t>.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9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in a laboratory in the Distributed Intelligent Systems Department of Saint Petersburg State </a:t>
            </a:r>
            <a:r>
              <a:rPr lang="en-US" dirty="0" err="1" smtClean="0"/>
              <a:t>Polytechnical</a:t>
            </a:r>
            <a:r>
              <a:rPr lang="en-US" dirty="0" smtClean="0"/>
              <a:t> University. Photo by AI.</a:t>
            </a:r>
            <a:r>
              <a:rPr lang="en-US" baseline="0" dirty="0" smtClean="0"/>
              <a:t> (CC BY-SA 3.0)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3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 by </a:t>
            </a:r>
            <a:r>
              <a:rPr lang="en-US" dirty="0" err="1" smtClean="0"/>
              <a:t>gruntzooki</a:t>
            </a:r>
            <a:r>
              <a:rPr lang="en-US" dirty="0" smtClean="0"/>
              <a:t>. (CC BY-SA 2.0)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7FE15-1A0E-AE4E-B8EC-093A48B90D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25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6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416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85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53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1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1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50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0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54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8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0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60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4F4D4-5905-7940-89F1-343D9114C9F8}" type="datetimeFigureOut">
              <a:rPr lang="en-US" smtClean="0"/>
              <a:t>3/3/15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FB720-350D-514C-A732-37599AA40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8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dwint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8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sestar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7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cow_City_201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97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cowMetr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scow_MetroCrowded_(pixinn.net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3" y="620585"/>
            <a:ext cx="7807865" cy="519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8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scowstateuniversit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8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5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vsky_Prospekt_Obelisk_2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49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6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ight_at_the_Red_Square_P10706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36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vosibirs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7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ldgu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59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terhof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66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untrysid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479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47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AN_archive_312685_Graduates_of_the_Moscow_University's_Higher_School_of_Busin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5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7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AN_archive_660263_Victory_Day_celebration_in_Mosco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79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int_Basil's_Cathedral,_Moscow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3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44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intPetersburgvist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4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8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oppingonstree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9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berianstepp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1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wballfight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5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owboard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0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B_Newski_house_5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5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05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lingradstatu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967" y="274638"/>
            <a:ext cx="4000066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1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ildren_in_Tomsk_-_Russi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678" y="274639"/>
            <a:ext cx="4388644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reet_Scene_in_Tomsk_-_Russi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1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bwaykid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0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chevsky_Val_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0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k_Nado!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2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m_LM-99AV_in_SPB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4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7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egetableandfruit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3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llag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" y="274638"/>
            <a:ext cx="8229600" cy="54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3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intertraffic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5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ung_Women_in_the_Street_-_Kazan_-_Russi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oss_Procession_in_Novosibirsk_0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95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ancersnovosibirs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RIAN_archive_179084_Epiphany_bathing.jpg"/>
          <p:cNvPicPr>
            <a:picLocks noGrp="1" noChangeAspect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30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4866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monstration_during_the_2011-2012_Russian_protests_in_Nizhny_Novgorod_(10_December_2011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70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38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stributed_Intelligent_Systems_Department_laborator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1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iceboxk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60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</TotalTime>
  <Words>912</Words>
  <Application>Microsoft Macintosh PowerPoint</Application>
  <PresentationFormat>On-screen Show (4:3)</PresentationFormat>
  <Paragraphs>77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Choices Program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Blackadar</dc:creator>
  <cp:lastModifiedBy>Jillian Turbitt</cp:lastModifiedBy>
  <cp:revision>51</cp:revision>
  <cp:lastPrinted>2013-05-09T14:42:26Z</cp:lastPrinted>
  <dcterms:created xsi:type="dcterms:W3CDTF">2013-04-24T18:04:04Z</dcterms:created>
  <dcterms:modified xsi:type="dcterms:W3CDTF">2015-03-03T19:28:56Z</dcterms:modified>
</cp:coreProperties>
</file>